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  <p:sldId id="1149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sentence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suggest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Windows are important symbols in paper-cutting art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Paper-cutting should be taught in schools worldwide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Paper-cutting represents traditional Chinese customs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Traditional art helps people understand Chinese culture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21226" y="863718"/>
            <a:ext cx="3268981" cy="47777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91950" y="8294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推理判断题。画线句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u="sng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paper-cutting is a window into Chinese culture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强调剪纸是展示中国文化的窗口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窗口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比喻剪纸艺术是理解中国文化的途径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传统艺术帮助人们了解中国文化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17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2669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是一篇新闻报道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讲述了北京剪纸艺术家郝兰英传承非物质文化遗产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水波纹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剪纸技艺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并通过国际交流与数字化创新推广传统文化的故事。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3928" y="2901514"/>
            <a:ext cx="1651000" cy="4032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189183"/>
            <a:ext cx="11485848" cy="1519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1919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the sun rises over a Beijing village on a usual morning in early 2025, 75-year-old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Lanying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sits at her desk, scissors in hand, cutting red paper into the shape of a snake winding around a bird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design is part of a series she has created to celebrate the Year of the Snake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designed the ‘auspicious snake’ series as gifts for elderly locals,” said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who is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Jishanying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Village in Beijing’s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Shunyi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District and is a master of the art of paper-cutting, which is a form of intangible cultural heritage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mastered the unique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独特的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“water-ripple” paper-cutting technique, which dates back to the late Qing Dynasty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makes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Hao’s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 unique is her use of scissors instead of knives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skilled hands, she presents special designs of rippling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涟漪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and falling raindrops on single-layer red paper, bringing her designs to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devoted over half a century to saving this dying art form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efforts gained attention around the world in 2004 when UNESCO collected her works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over the past 20 years, her works have been presented as national gifts to leaders of many European countries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map of the world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Hao’s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studio documents her cultural journey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total of 193 red pins show the countries and areas where her works have travelled, while 28 marked flight paths weave together her stories of cultural exchange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Below the map, a handwritten note reads, “I hope the roots of Chinese paper-cutting will grow in every corner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Hao’s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international journey began in 2005 when she visited Brazil with a Chinese women’s group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There, she designed a piece combining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Brazilian feathers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dance ribbons with local women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later became a stamp celebrating 40 years of China-Brazil friendship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cuts not just patterns, but the flowing story of China,” a news outlet reported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a wall in her studio, two photographs present a striking contrast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鲜明对比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shows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1984, cutting paper in her courtyard and surrounded by drying works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other was taken last year, showing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same courtyard, surrounded this time by students from the United States, France, Italy and other countries as she taught them her craft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facing the digital age,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taken an open-minded way to continue her 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has led the development of an augmented reality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teaching system for paper-cutting, which allows users to scan her works to experience the whole process of its creation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water-ripple style of paper-cutting has been explained in educational materials for children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has also started a paper-cutting cultural and creative brand, breathing new life into traditional culture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opening of a United Nations exhibition, she said, “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cutting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window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when millions of windows open, we see the starry sky of human civilizations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 according to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used knives to create designs on single-layer red paper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showed little interest in developing AR teaching system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Hao’s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paper-cutting has become children’s teaching materials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Hao’s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works were presented as gifts to many Brazilian leaders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4533" y="83814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“Her water-ripple style of paper-cutting has been explained in educational materials for children.”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郝兰英的水波纹剪纸在儿童教材中有介绍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也就是说她的剪纸已经成为孩子们的教材。故选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193 red pins 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Hao’s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world map represents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total number of her paper-cutting artworks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locations where her artworks have been shared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 countries she plans to visit in the future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number of her stories about cultural exchange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5933" y="83814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total of 193 red pins show the countries and areas where her works have travelled”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图钉代表作品传播的国家和地区。故选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42326"/>
          </a:xfrm>
        </p:spPr>
        <p:txBody>
          <a:bodyPr/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is the correct order of this story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UNESCO collected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Hao’s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 works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visited Brazil and created art with local women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taught foreign students her craft in her courtyard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learned the special “water-ripple” paper-cutting skill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special “auspicious snake” designs for elderly locals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2970213" algn="l"/>
                <a:tab pos="5948363" algn="l"/>
                <a:tab pos="6861175" algn="l"/>
                <a:tab pos="7377113" algn="l"/>
                <a:tab pos="8831263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a—b—d—e—c	B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d—b—a—e—c	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d—a—b—c—e	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a—d—b—c—e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30694" y="827990"/>
            <a:ext cx="2876140" cy="38198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70030" y="733643"/>
            <a:ext cx="370614" cy="429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C</a:t>
            </a:r>
            <a:endParaRPr lang="zh-CN" altLang="en-US" sz="2000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297662"/>
            <a:ext cx="11485848" cy="3011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事件排序题。根据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Hao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mastered the unique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独特的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‘water-ripple’ paper-cutting technique”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“Her efforts gained attention around the world in 2004 when UNESCO collected her works.”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学习水波纹剪纸技术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在先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UNESCO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收录作品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在后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排除选项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 the sun rises over a Beijing village on a usual morning in early 2025...cutting red paper into the shape of a snake winding around a bird.”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other was taken last year, showing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Hao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same courtyard, surrounded this time by students from the United States, France, Italy and other countries as she taught them her craft.”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年郝教授外国学生剪纸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年创作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吉祥蛇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正确顺序是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d—a—b—c—e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743</Words>
  <Application>Microsoft Office PowerPoint</Application>
  <PresentationFormat>自定义</PresentationFormat>
  <Paragraphs>45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450</cp:revision>
  <dcterms:created xsi:type="dcterms:W3CDTF">2020-11-06T05:24:00Z</dcterms:created>
  <dcterms:modified xsi:type="dcterms:W3CDTF">2025-09-17T16:18:45Z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